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Override PartName="/ppt/slides/slide5.xml" ContentType="application/vnd.openxmlformats-officedocument.presentationml.slide+xml"/>
  <Override PartName="/ppt/notesSlides/notesSlide4.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 id="260" r:id="Rel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 Type="http://schemas.openxmlformats.org/officeDocument/2006/relationships/slide" Target="/ppt/slides/slide5.xml" Id="RelId3" /></Relationships>
</file>

<file path=ppt/media/image1.png>
</file>

<file path=ppt/media/image2.png>
</file>

<file path=ppt/media/image3.png>
</file>

<file path=ppt/media/image4.png>
</file>

<file path=ppt/media/image5.png>
</file>

<file path=ppt/media/image6.png>
</file>

<file path=ppt/media/image7.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Flight from Airports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Flight to Airport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Delay by Airport to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columnChart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Delay by Airline To Airports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Delay by Airport to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Delay by Airport to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4.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Delay by Airport to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Delay by Airport to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Delay by Airport to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columnChart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Delay by Airport to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490e7e04-7dab-4f05-8d57-c69e78e6d640?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26363c85d45347db" /><Relationship Type="http://schemas.openxmlformats.org/officeDocument/2006/relationships/slideLayout" Target="/ppt/slideLayouts/slideLayout8.xml" Id="Rff807933299047a1" /><Relationship Type="http://schemas.openxmlformats.org/officeDocument/2006/relationships/hyperlink" Target="https://app.powerbi.com/groups/me/reports/490e7e04-7dab-4f05-8d57-c69e78e6d640/?pbi_source=PowerPoint" TargetMode="External" Id="RelId0" /><Relationship Type="http://schemas.openxmlformats.org/officeDocument/2006/relationships/image" Target="/ppt/media/image4.png" Id="imgId6195532"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c2bc62df72a84ee7" /><Relationship Type="http://schemas.openxmlformats.org/officeDocument/2006/relationships/slideLayout" Target="/ppt/slideLayouts/slideLayout8.xml" Id="R02820c34e20e469e" /><Relationship Type="http://schemas.openxmlformats.org/officeDocument/2006/relationships/hyperlink" Target="https://app.powerbi.com/groups/me/reports/490e7e04-7dab-4f05-8d57-c69e78e6d640/?pbi_source=PowerPoint" TargetMode="External" Id="RelId1" /><Relationship Type="http://schemas.openxmlformats.org/officeDocument/2006/relationships/image" Target="/ppt/media/image5.png" Id="imgId6195533"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ab9136fa2fca49ee" /><Relationship Type="http://schemas.openxmlformats.org/officeDocument/2006/relationships/slideLayout" Target="/ppt/slideLayouts/slideLayout8.xml" Id="R4622eb6186af4577" /><Relationship Type="http://schemas.openxmlformats.org/officeDocument/2006/relationships/hyperlink" Target="https://app.powerbi.com/groups/me/reports/490e7e04-7dab-4f05-8d57-c69e78e6d640/?pbi_source=PowerPoint" TargetMode="External" Id="RelId2" /><Relationship Type="http://schemas.openxmlformats.org/officeDocument/2006/relationships/image" Target="/ppt/media/image6.png" Id="imgId6195534" /></Relationships>
</file>

<file path=ppt/slides/_rels/slide5.xml.rels>&#65279;<?xml version="1.0" encoding="utf-8"?><Relationships xmlns="http://schemas.openxmlformats.org/package/2006/relationships"><Relationship Type="http://schemas.openxmlformats.org/officeDocument/2006/relationships/notesSlide" Target="/ppt/notesSlides/notesSlide4.xml" Id="R7db1a568ba984db8" /><Relationship Type="http://schemas.openxmlformats.org/officeDocument/2006/relationships/slideLayout" Target="/ppt/slideLayouts/slideLayout8.xml" Id="R8fac24c95e424ee2" /><Relationship Type="http://schemas.openxmlformats.org/officeDocument/2006/relationships/hyperlink" Target="https://app.powerbi.com/groups/me/reports/490e7e04-7dab-4f05-8d57-c69e78e6d640/?pbi_source=PowerPoint" TargetMode="External" Id="RelId3" /><Relationship Type="http://schemas.openxmlformats.org/officeDocument/2006/relationships/image" Target="/ppt/media/image7.png" Id="imgId6195535"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airline</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7/6/2022 10:17:14 PM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7/6/2022 9:25:43 PM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shape ,textbox ,textbox ,textbox ,actionButton ,textbox ,actionButton.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6195532"/>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Home</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slicer ,donutChart ,Flight from Airports ,Flight to Airport ,shape ,card ,card ,card ,card ,shape ,card ,card.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6195533"/>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Flight Analysis</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Delay by Airport to ,clusteredBarChart ,card ,card ,card ,shape ,columnChart ,shape ,shape ,Delay by Airline To Airports ,card ,clusteredBarChart ,Delay by Airport to ,Delay by Airport to ,slicer.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6195534"/>
          <a:stretch xmlns:a="http://schemas.openxmlformats.org/drawingml/2006/main">
            <a:fillRect/>
          </a:stretch>
        </p:blipFill>
        <p:spPr>
          <a:xfrm xmlns:a="http://schemas.openxmlformats.org/drawingml/2006/main">
            <a:off x="942975" y="0"/>
            <a:ext cx="10287000" cy="6848475"/>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Delay Analysis</a:t>
            </a:r>
          </a:p>
        </p:txBody>
      </p:sp>
    </p:spTree>
    <p:clrMapOvr>
      <a:masterClrMapping xmlns:a="http://schemas.openxmlformats.org/drawingml/2006/main"/>
    </p:clrMapOvr>
  </p:cSld>
</p:sld>
</file>

<file path=ppt/slides/slide5.xml><?xml version="1.0" encoding="utf-8"?>
<p:sld xmlns:p="http://schemas.openxmlformats.org/presentationml/2006/main">
  <p:cSld>
    <p:spTree>
      <p:nvGrpSpPr>
        <p:cNvPr id="1" name=""/>
        <p:cNvGrpSpPr/>
        <p:nvPr/>
      </p:nvGrpSpPr>
      <p:grpSpPr/>
      <p:pic>
        <p:nvPicPr>
          <p:cNvPr id="3" name="Picture" title="This slide contains the following visuals: textbox ,Delay by Airport to ,Delay by Airport to ,Delay by Airport to ,card ,card ,card ,card ,card ,card ,shape ,clusteredBarChart ,columnChart ,clusteredBarChart ,slicer ,Delay by Airport to ,clusteredBarChart ,slicer. Please refer to the notes on this slide for details">
            <a:hlinkClick xmlns:r="http://schemas.openxmlformats.org/officeDocument/2006/relationships" xmlns:a="http://schemas.openxmlformats.org/drawingml/2006/main" r:id="RelId3"/>
          </p:cNvPr>
          <p:cNvPicPr>
            <a:picLocks xmlns:a="http://schemas.openxmlformats.org/drawingml/2006/main" noChangeAspect="1"/>
          </p:cNvPicPr>
          <p:nvPr/>
        </p:nvPicPr>
        <p:blipFill>
          <a:blip xmlns:r="http://schemas.openxmlformats.org/officeDocument/2006/relationships" xmlns:a="http://schemas.openxmlformats.org/drawingml/2006/main" r:embed="imgId6195535"/>
          <a:stretch xmlns:a="http://schemas.openxmlformats.org/drawingml/2006/main">
            <a:fillRect/>
          </a:stretch>
        </p:blipFill>
        <p:spPr>
          <a:xfrm xmlns:a="http://schemas.openxmlformats.org/drawingml/2006/main">
            <a:off x="3028950" y="0"/>
            <a:ext cx="6115050" cy="6848475"/>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Dashboard</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